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84" r:id="rId14"/>
    <p:sldId id="279" r:id="rId15"/>
    <p:sldId id="282" r:id="rId16"/>
    <p:sldId id="281" r:id="rId17"/>
    <p:sldId id="274" r:id="rId18"/>
    <p:sldId id="283" r:id="rId19"/>
    <p:sldId id="277" r:id="rId20"/>
    <p:sldId id="265" r:id="rId21"/>
  </p:sldIdLst>
  <p:sldSz cx="18288000" cy="10287000"/>
  <p:notesSz cx="6858000" cy="9144000"/>
  <p:embeddedFontLst>
    <p:embeddedFont>
      <p:font typeface="210 디딤고딕" panose="020B0600000101010101" charset="-127"/>
      <p:regular r:id="rId22"/>
    </p:embeddedFont>
    <p:embeddedFont>
      <p:font typeface="210 디딤고딕 Bold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TDTD타이틀굴림" panose="020B0600000101010101" charset="-127"/>
      <p:regular r:id="rId25"/>
    </p:embeddedFont>
    <p:embeddedFont>
      <p:font typeface="Arial Black" panose="020B0A04020102020204" pitchFamily="3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7DBBEC-0346-B016-FD95-EAA0FBD41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09" y="2171700"/>
            <a:ext cx="11508582" cy="7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210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추가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 바꿔 봄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9A080AE-98C2-09F6-2959-EC7AA878A963}"/>
              </a:ext>
            </a:extLst>
          </p:cNvPr>
          <p:cNvSpPr txBox="1"/>
          <p:nvPr/>
        </p:nvSpPr>
        <p:spPr>
          <a:xfrm>
            <a:off x="2682174" y="2733384"/>
            <a:ext cx="9509826" cy="251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화면설계서 캡처해서 넣으면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됩니당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4709226" cy="318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450F7B-2CB5-A7F4-DBD3-C0CB2A17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257</Words>
  <Application>Microsoft Office PowerPoint</Application>
  <PresentationFormat>사용자 지정</PresentationFormat>
  <Paragraphs>54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 Black</vt:lpstr>
      <vt:lpstr>Arial</vt:lpstr>
      <vt:lpstr>210 디딤고딕 Light</vt:lpstr>
      <vt:lpstr>Calibri</vt:lpstr>
      <vt:lpstr>210 디딤고딕</vt:lpstr>
      <vt:lpstr>210 디딤고딕 Bold</vt:lpstr>
      <vt:lpstr>TDTD타이틀굴림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9</cp:revision>
  <dcterms:created xsi:type="dcterms:W3CDTF">2006-08-16T00:00:00Z</dcterms:created>
  <dcterms:modified xsi:type="dcterms:W3CDTF">2025-02-13T08:11:41Z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